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69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1" r:id="rId16"/>
    <p:sldId id="272" r:id="rId17"/>
    <p:sldId id="273" r:id="rId18"/>
    <p:sldId id="274" r:id="rId19"/>
    <p:sldId id="266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ookpeach Font TH" panose="020B0600000101010101" charset="-34"/>
      <p:regular r:id="rId25"/>
    </p:embeddedFont>
    <p:embeddedFont>
      <p:font typeface="Lookpeach Font TH Bold" panose="020B0600000101010101" charset="-3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76039" y="2995260"/>
            <a:ext cx="12692452" cy="336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8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A practical introduction to Shell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32789" y="6713064"/>
            <a:ext cx="7822421" cy="67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X: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angeomics</a:t>
            </a: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BAF75-EF29-47E5-B3B5-82486DEA2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371" y="0"/>
            <a:ext cx="215287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B9B2A-3473-4ED4-8447-1C6FBCD4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036" y="1303020"/>
            <a:ext cx="19794072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74BB5-891B-4DF3-A19F-6B23F13E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751"/>
            <a:ext cx="18288000" cy="83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8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11736-D224-4D12-A2A5-32DEFAE36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08"/>
            <a:ext cx="18288000" cy="93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88871-0D4E-4276-A3C9-52B1C3A65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33C3C-6FCC-4713-AC9C-B6767E531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78" y="0"/>
            <a:ext cx="160156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5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A8358-B83F-437F-A9EA-8F9509DB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18288000" cy="10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E66F9-D619-4D1B-9DFF-BB3AEAC8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984"/>
            <a:ext cx="18288000" cy="90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85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3D00E-C4F6-472E-B41D-0A630066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972"/>
            <a:ext cx="18288000" cy="81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66848" y="3553799"/>
            <a:ext cx="9154304" cy="368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Thank</a:t>
            </a:r>
          </a:p>
          <a:p>
            <a:pPr algn="ctr">
              <a:lnSpc>
                <a:spcPts val="13922"/>
              </a:lnSpc>
            </a:pPr>
            <a:r>
              <a:rPr lang="en-US" sz="16002" b="1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7588982" cy="140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Download the Git for windows Installer at https://gitforwindows.org/</a:t>
            </a:r>
          </a:p>
          <a:p>
            <a:pPr algn="l">
              <a:lnSpc>
                <a:spcPts val="5740"/>
              </a:lnSpc>
            </a:pPr>
            <a:endParaRPr lang="en-US" sz="4100" dirty="0">
              <a:solidFill>
                <a:srgbClr val="52905F"/>
              </a:solidFill>
              <a:latin typeface="Lookpeach Font TH"/>
              <a:ea typeface="Lookpeach Font TH"/>
              <a:cs typeface="Lookpeach Font TH"/>
              <a:sym typeface="Lookpeach Font TH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99819" y="2994109"/>
            <a:ext cx="8488363" cy="137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11927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Set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16400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Install it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install.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6575" y="4826704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17FF5C72-DDC6-47CF-A1B3-A2ABB1E3C03C}"/>
              </a:ext>
            </a:extLst>
          </p:cNvPr>
          <p:cNvSpPr txBox="1"/>
          <p:nvPr/>
        </p:nvSpPr>
        <p:spPr>
          <a:xfrm>
            <a:off x="1059407" y="6073827"/>
            <a:ext cx="16192500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Reboot your computer Open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Gitbash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and run </a:t>
            </a:r>
            <a:r>
              <a:rPr lang="en-US" sz="4100" dirty="0" err="1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wsl</a:t>
            </a:r>
            <a:r>
              <a:rPr lang="en-US" sz="4100" dirty="0">
                <a:solidFill>
                  <a:srgbClr val="52905F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 install again</a:t>
            </a: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F9D4AEBB-236F-492B-90A8-5CF7F68BFD34}"/>
              </a:ext>
            </a:extLst>
          </p:cNvPr>
          <p:cNvSpPr/>
          <p:nvPr/>
        </p:nvSpPr>
        <p:spPr>
          <a:xfrm>
            <a:off x="147282" y="6084131"/>
            <a:ext cx="788845" cy="788845"/>
          </a:xfrm>
          <a:custGeom>
            <a:avLst/>
            <a:gdLst/>
            <a:ahLst/>
            <a:cxnLst/>
            <a:rect l="l" t="t" r="r" b="b"/>
            <a:pathLst>
              <a:path w="788845" h="788845">
                <a:moveTo>
                  <a:pt x="0" y="0"/>
                </a:moveTo>
                <a:lnTo>
                  <a:pt x="788845" y="0"/>
                </a:lnTo>
                <a:lnTo>
                  <a:pt x="788845" y="788844"/>
                </a:lnTo>
                <a:lnTo>
                  <a:pt x="0" y="788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4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61">
            <a:off x="14432912" y="6324357"/>
            <a:ext cx="6084160" cy="6746549"/>
          </a:xfrm>
          <a:custGeom>
            <a:avLst/>
            <a:gdLst/>
            <a:ahLst/>
            <a:cxnLst/>
            <a:rect l="l" t="t" r="r" b="b"/>
            <a:pathLst>
              <a:path w="6084160" h="6746549">
                <a:moveTo>
                  <a:pt x="0" y="0"/>
                </a:moveTo>
                <a:lnTo>
                  <a:pt x="6084161" y="0"/>
                </a:lnTo>
                <a:lnTo>
                  <a:pt x="6084161" y="6746549"/>
                </a:lnTo>
                <a:lnTo>
                  <a:pt x="0" y="67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8600" y="8150619"/>
            <a:ext cx="10130805" cy="3518152"/>
          </a:xfrm>
          <a:custGeom>
            <a:avLst/>
            <a:gdLst/>
            <a:ahLst/>
            <a:cxnLst/>
            <a:rect l="l" t="t" r="r" b="b"/>
            <a:pathLst>
              <a:path w="10130805" h="3518152">
                <a:moveTo>
                  <a:pt x="0" y="0"/>
                </a:moveTo>
                <a:lnTo>
                  <a:pt x="10130805" y="0"/>
                </a:lnTo>
                <a:lnTo>
                  <a:pt x="10130805" y="3518152"/>
                </a:lnTo>
                <a:lnTo>
                  <a:pt x="0" y="351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027" y="8516774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6279" y="8880995"/>
            <a:ext cx="3037728" cy="3093982"/>
          </a:xfrm>
          <a:custGeom>
            <a:avLst/>
            <a:gdLst/>
            <a:ahLst/>
            <a:cxnLst/>
            <a:rect l="l" t="t" r="r" b="b"/>
            <a:pathLst>
              <a:path w="3037728" h="3093982">
                <a:moveTo>
                  <a:pt x="0" y="0"/>
                </a:moveTo>
                <a:lnTo>
                  <a:pt x="3037728" y="0"/>
                </a:lnTo>
                <a:lnTo>
                  <a:pt x="3037728" y="3093983"/>
                </a:lnTo>
                <a:lnTo>
                  <a:pt x="0" y="3093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1753" y="8730430"/>
            <a:ext cx="5066105" cy="2938341"/>
          </a:xfrm>
          <a:custGeom>
            <a:avLst/>
            <a:gdLst/>
            <a:ahLst/>
            <a:cxnLst/>
            <a:rect l="l" t="t" r="r" b="b"/>
            <a:pathLst>
              <a:path w="5066105" h="2938341">
                <a:moveTo>
                  <a:pt x="0" y="0"/>
                </a:moveTo>
                <a:lnTo>
                  <a:pt x="5066106" y="0"/>
                </a:lnTo>
                <a:lnTo>
                  <a:pt x="5066106" y="2938341"/>
                </a:lnTo>
                <a:lnTo>
                  <a:pt x="0" y="2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208853" y="-4087646"/>
            <a:ext cx="4511317" cy="6172200"/>
          </a:xfrm>
          <a:custGeom>
            <a:avLst/>
            <a:gdLst/>
            <a:ahLst/>
            <a:cxnLst/>
            <a:rect l="l" t="t" r="r" b="b"/>
            <a:pathLst>
              <a:path w="4511317" h="6172200">
                <a:moveTo>
                  <a:pt x="0" y="0"/>
                </a:moveTo>
                <a:lnTo>
                  <a:pt x="4511317" y="0"/>
                </a:lnTo>
                <a:lnTo>
                  <a:pt x="45113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76275" y="-1460640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9408538" y="-3513636"/>
            <a:ext cx="3314078" cy="6604140"/>
          </a:xfrm>
          <a:custGeom>
            <a:avLst/>
            <a:gdLst/>
            <a:ahLst/>
            <a:cxnLst/>
            <a:rect l="l" t="t" r="r" b="b"/>
            <a:pathLst>
              <a:path w="3314078" h="6604140">
                <a:moveTo>
                  <a:pt x="0" y="6604140"/>
                </a:moveTo>
                <a:lnTo>
                  <a:pt x="3314078" y="6604140"/>
                </a:lnTo>
                <a:lnTo>
                  <a:pt x="3314078" y="0"/>
                </a:lnTo>
                <a:lnTo>
                  <a:pt x="0" y="0"/>
                </a:lnTo>
                <a:lnTo>
                  <a:pt x="0" y="660414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979" y="-2440701"/>
            <a:ext cx="3684208" cy="5644330"/>
          </a:xfrm>
          <a:custGeom>
            <a:avLst/>
            <a:gdLst/>
            <a:ahLst/>
            <a:cxnLst/>
            <a:rect l="l" t="t" r="r" b="b"/>
            <a:pathLst>
              <a:path w="3684208" h="5644330">
                <a:moveTo>
                  <a:pt x="0" y="0"/>
                </a:moveTo>
                <a:lnTo>
                  <a:pt x="3684208" y="0"/>
                </a:lnTo>
                <a:lnTo>
                  <a:pt x="3684208" y="5644330"/>
                </a:lnTo>
                <a:lnTo>
                  <a:pt x="0" y="56443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68487">
            <a:off x="-805922" y="6959249"/>
            <a:ext cx="6540867" cy="411480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391226">
            <a:off x="11496755" y="-2268966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45433" y="75416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785229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28159" y="194651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2"/>
                </a:lnTo>
                <a:lnTo>
                  <a:pt x="0" y="15882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7647" y="7428438"/>
            <a:ext cx="1588212" cy="1588212"/>
          </a:xfrm>
          <a:custGeom>
            <a:avLst/>
            <a:gdLst/>
            <a:ahLst/>
            <a:cxnLst/>
            <a:rect l="l" t="t" r="r" b="b"/>
            <a:pathLst>
              <a:path w="1588212" h="1588212">
                <a:moveTo>
                  <a:pt x="0" y="0"/>
                </a:moveTo>
                <a:lnTo>
                  <a:pt x="1588212" y="0"/>
                </a:lnTo>
                <a:lnTo>
                  <a:pt x="1588212" y="1588211"/>
                </a:lnTo>
                <a:lnTo>
                  <a:pt x="0" y="1588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76275" y="9258300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782863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3"/>
                </a:lnTo>
                <a:lnTo>
                  <a:pt x="0" y="15501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8055" y="9258300"/>
            <a:ext cx="1550104" cy="1550104"/>
          </a:xfrm>
          <a:custGeom>
            <a:avLst/>
            <a:gdLst/>
            <a:ahLst/>
            <a:cxnLst/>
            <a:rect l="l" t="t" r="r" b="b"/>
            <a:pathLst>
              <a:path w="1550104" h="1550104">
                <a:moveTo>
                  <a:pt x="0" y="0"/>
                </a:moveTo>
                <a:lnTo>
                  <a:pt x="1550104" y="0"/>
                </a:lnTo>
                <a:lnTo>
                  <a:pt x="1550104" y="1550104"/>
                </a:lnTo>
                <a:lnTo>
                  <a:pt x="0" y="15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067009" y="1658585"/>
            <a:ext cx="11483182" cy="2489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5000" b="1" dirty="0">
                <a:solidFill>
                  <a:srgbClr val="52905F"/>
                </a:solidFill>
                <a:latin typeface="Lookpeach Font TH Bold"/>
                <a:ea typeface="Lookpeach Font TH Bold"/>
                <a:cs typeface="Lookpeach Font TH Bold"/>
                <a:sym typeface="Lookpeach Font TH Bold"/>
              </a:rPr>
              <a:t>The Unix directory file structure (a.k.a. where am I?)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A56726-F3F0-45ED-84F2-5AF51D89D361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28729" t="31093" r="32460" b="43762"/>
          <a:stretch/>
        </p:blipFill>
        <p:spPr>
          <a:xfrm>
            <a:off x="5254007" y="4861063"/>
            <a:ext cx="7097712" cy="2586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1AD4C-4EE4-4D82-B966-6331A64D4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16600" cy="11109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99C1E-7640-4D42-BC41-40D69509657C}"/>
              </a:ext>
            </a:extLst>
          </p:cNvPr>
          <p:cNvSpPr txBox="1"/>
          <p:nvPr/>
        </p:nvSpPr>
        <p:spPr>
          <a:xfrm>
            <a:off x="2514602" y="375184"/>
            <a:ext cx="1257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Purpose: Navigation and basic file operations</a:t>
            </a:r>
          </a:p>
        </p:txBody>
      </p:sp>
    </p:spTree>
    <p:extLst>
      <p:ext uri="{BB962C8B-B14F-4D97-AF65-F5344CB8AC3E}">
        <p14:creationId xmlns:p14="http://schemas.microsoft.com/office/powerpoint/2010/main" val="148588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9A969-7EEE-43B2-802B-9B31078D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993328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A6F58-6EEA-4AAE-9150-E1445C49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81" y="0"/>
            <a:ext cx="209299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0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F7EA0-2884-464E-9EE4-7CE6B7B9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152" y="0"/>
            <a:ext cx="2146150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A87244-0E84-4F93-A740-FCCDDAC1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4540" y="0"/>
            <a:ext cx="2235708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67</Words>
  <Application>Microsoft Office PowerPoint</Application>
  <PresentationFormat>Custom</PresentationFormat>
  <Paragraphs>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Lookpeach Font TH</vt:lpstr>
      <vt:lpstr>Calibri</vt:lpstr>
      <vt:lpstr>Lookpeach Font TH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Abstract Illustration Flower Group Project Presentation</dc:title>
  <cp:lastModifiedBy>Author</cp:lastModifiedBy>
  <cp:revision>5</cp:revision>
  <dcterms:created xsi:type="dcterms:W3CDTF">2006-08-16T00:00:00Z</dcterms:created>
  <dcterms:modified xsi:type="dcterms:W3CDTF">2024-10-29T17:05:21Z</dcterms:modified>
  <dc:identifier>DAGU9ySLE8g</dc:identifier>
</cp:coreProperties>
</file>